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65" r:id="rId5"/>
    <p:sldId id="266" r:id="rId6"/>
    <p:sldId id="263" r:id="rId7"/>
    <p:sldId id="264" r:id="rId8"/>
    <p:sldId id="268" r:id="rId9"/>
    <p:sldId id="267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има" initials="Д" lastIdx="3" clrIdx="0">
    <p:extLst>
      <p:ext uri="{19B8F6BF-5375-455C-9EA6-DF929625EA0E}">
        <p15:presenceInfo xmlns:p15="http://schemas.microsoft.com/office/powerpoint/2012/main" xmlns="" userId="Дим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9FFB6"/>
    <a:srgbClr val="0068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61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-114" y="-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среди старшего звена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1(нет)</c:v>
                </c:pt>
                <c:pt idx="1">
                  <c:v>2(да)</c:v>
                </c:pt>
                <c:pt idx="2">
                  <c:v>3(да)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0.8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среди среднего звена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Опрос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1(да)</c:v>
                </c:pt>
                <c:pt idx="1">
                  <c:v>2(да)</c:v>
                </c:pt>
                <c:pt idx="2">
                  <c:v>3(да)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5.76</c:v>
                </c:pt>
                <c:pt idx="1">
                  <c:v>1.2</c:v>
                </c:pt>
                <c:pt idx="2">
                  <c:v>5.52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C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Шоколад</c:v>
                </c:pt>
                <c:pt idx="1">
                  <c:v>Газированные напитки </c:v>
                </c:pt>
                <c:pt idx="2">
                  <c:v>Сухарики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1.36</c:v>
                </c:pt>
                <c:pt idx="1">
                  <c:v>2.62</c:v>
                </c:pt>
                <c:pt idx="2">
                  <c:v>3.48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642913385826783"/>
          <c:y val="6.5624995963029301E-2"/>
          <c:w val="0.47651660925196865"/>
          <c:h val="4.796234941176490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406B5-C925-48AA-A881-2353E3CE687C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60256-FAF3-42D3-8BC9-B004AFF334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244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67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314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858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95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678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254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13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699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30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03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4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9E19-331D-42F8-BD66-69C37BEEB0BB}" type="datetimeFigureOut">
              <a:rPr lang="ru-RU" smtClean="0"/>
              <a:pPr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6315-C9F6-4FDD-A76A-0D3E2C32C0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708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0254" y="18421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на тему: полезные и вредные продукты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9626" y="2628261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Авторы: </a:t>
            </a:r>
            <a:r>
              <a:rPr lang="ru-RU" dirty="0" err="1" smtClean="0"/>
              <a:t>Тишечкин</a:t>
            </a:r>
            <a:r>
              <a:rPr lang="ru-RU" dirty="0" smtClean="0"/>
              <a:t> Дмитрий Владимирович </a:t>
            </a:r>
          </a:p>
          <a:p>
            <a:r>
              <a:rPr lang="ru-RU" dirty="0" smtClean="0"/>
              <a:t>Учащийся 9А класса МБОУ СОШ №1</a:t>
            </a:r>
          </a:p>
          <a:p>
            <a:r>
              <a:rPr lang="ru-RU" dirty="0" smtClean="0"/>
              <a:t>Руководитель: Малышева Ирина Владимирова</a:t>
            </a:r>
          </a:p>
          <a:p>
            <a:r>
              <a:rPr lang="ru-RU" dirty="0" smtClean="0"/>
              <a:t>Начало работы: 3.01.18</a:t>
            </a:r>
          </a:p>
          <a:p>
            <a:r>
              <a:rPr lang="ru-RU" dirty="0" smtClean="0"/>
              <a:t>Завершение работы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436" y="4628407"/>
            <a:ext cx="3502469" cy="20620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2674" y="4628407"/>
            <a:ext cx="3128040" cy="206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57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Советы по здоровому питанию 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1. Воздерживайтесь от жирной пищи.</a:t>
            </a:r>
            <a:endParaRPr lang="ru-RU" dirty="0"/>
          </a:p>
          <a:p>
            <a:r>
              <a:rPr lang="ru-RU" b="1" i="1" dirty="0"/>
              <a:t>2. Остерегайтесь острой и солёной пищи.</a:t>
            </a:r>
            <a:endParaRPr lang="ru-RU" dirty="0"/>
          </a:p>
          <a:p>
            <a:r>
              <a:rPr lang="ru-RU" b="1" i="1" dirty="0"/>
              <a:t>3. Ешьте меньше </a:t>
            </a:r>
            <a:r>
              <a:rPr lang="ru-RU" b="1" i="1" dirty="0" smtClean="0"/>
              <a:t>сладкого</a:t>
            </a:r>
            <a:endParaRPr lang="ru-RU" dirty="0"/>
          </a:p>
          <a:p>
            <a:r>
              <a:rPr lang="ru-RU" b="1" i="1" dirty="0"/>
              <a:t>4</a:t>
            </a:r>
            <a:r>
              <a:rPr lang="ru-RU" b="1" i="1" dirty="0" smtClean="0"/>
              <a:t>. </a:t>
            </a:r>
            <a:r>
              <a:rPr lang="ru-RU" b="1" i="1" dirty="0"/>
              <a:t>Питание должно разнообразным и сбалансированным.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2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Проблема низкого уровня культуры питания у обучающихся зиждется на стереотипах, сформировавшихся в последние годы, когда основными в рационе питания семьи становятся продукты быстрого приготовления и полуфабрикаты, а количество потребляемых овощей, фруктов, рыбы, молочных продуктов сокращается. </a:t>
            </a:r>
          </a:p>
          <a:p>
            <a:r>
              <a:rPr lang="ru-RU" b="1" dirty="0" smtClean="0"/>
              <a:t>Кроме того школьник зачастую позволяют себе перекусы: сухарики, чипсы, шоколадные батончики, сладкие газировки. Все это не только снижает качество работы пищеварительной системы, но и приносит вред растущему организму  </a:t>
            </a:r>
          </a:p>
          <a:p>
            <a:r>
              <a:rPr lang="ru-RU" b="1" dirty="0" smtClean="0"/>
              <a:t>Мой проект будет посвящен изучению самых популярных перекусов школьников, и убеждению их в том что это все несет вред и можно найти вредным перекусам здоровую замену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79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Формировать культуру питания школьников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27589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400129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Изучить наиболее популярные продукты для перекуса школьников </a:t>
            </a:r>
          </a:p>
          <a:p>
            <a:r>
              <a:rPr lang="ru-RU" dirty="0" smtClean="0"/>
              <a:t>Выявить наиболее безвредные из них</a:t>
            </a:r>
          </a:p>
          <a:p>
            <a:r>
              <a:rPr lang="ru-RU" dirty="0" smtClean="0"/>
              <a:t>Провести беседы учащимися школы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72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Анкетирование</a:t>
            </a:r>
          </a:p>
          <a:p>
            <a:r>
              <a:rPr lang="ru-RU" dirty="0" smtClean="0"/>
              <a:t>Сравнение </a:t>
            </a:r>
          </a:p>
          <a:p>
            <a:pPr>
              <a:buNone/>
            </a:pPr>
            <a:r>
              <a:rPr lang="ru-RU" sz="4400" dirty="0" smtClean="0"/>
              <a:t>Объект: </a:t>
            </a:r>
            <a:r>
              <a:rPr lang="ru-RU" dirty="0" smtClean="0"/>
              <a:t>вредные перекусы школьников</a:t>
            </a:r>
          </a:p>
          <a:p>
            <a:pPr>
              <a:buNone/>
            </a:pPr>
            <a:r>
              <a:rPr lang="ru-RU" sz="4400" dirty="0" smtClean="0"/>
              <a:t>Предмет: </a:t>
            </a:r>
            <a:r>
              <a:rPr lang="ru-RU" sz="3200" dirty="0" smtClean="0"/>
              <a:t>Состав</a:t>
            </a:r>
          </a:p>
          <a:p>
            <a:pPr>
              <a:buNone/>
            </a:pPr>
            <a:r>
              <a:rPr lang="ru-RU" sz="4000" dirty="0" smtClean="0"/>
              <a:t>Адресность</a:t>
            </a:r>
            <a:r>
              <a:rPr lang="ru-RU" sz="3200" dirty="0" smtClean="0"/>
              <a:t>: Школьники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Полезны ли </a:t>
            </a:r>
            <a:r>
              <a:rPr lang="ru-RU" dirty="0" err="1" smtClean="0"/>
              <a:t>фастфуды</a:t>
            </a:r>
            <a:endParaRPr lang="ru-RU" dirty="0" smtClean="0"/>
          </a:p>
          <a:p>
            <a:r>
              <a:rPr lang="ru-RU" dirty="0" smtClean="0"/>
              <a:t>Употребляете ли вы </a:t>
            </a:r>
            <a:r>
              <a:rPr lang="ru-RU" dirty="0" err="1" smtClean="0"/>
              <a:t>фастфуды</a:t>
            </a:r>
            <a:endParaRPr lang="ru-RU" dirty="0" smtClean="0"/>
          </a:p>
          <a:p>
            <a:r>
              <a:rPr lang="ru-RU" dirty="0" smtClean="0"/>
              <a:t>Употребляете ли вы Фрукты овощи орехи бобовые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" y="-29094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" name="Объект 19"/>
          <p:cNvSpPr>
            <a:spLocks noGrp="1"/>
          </p:cNvSpPr>
          <p:nvPr>
            <p:ph sz="half" idx="1"/>
          </p:nvPr>
        </p:nvSpPr>
        <p:spPr>
          <a:xfrm>
            <a:off x="0" y="713798"/>
            <a:ext cx="5181600" cy="4351338"/>
          </a:xfrm>
        </p:spPr>
        <p:txBody>
          <a:bodyPr/>
          <a:lstStyle/>
          <a:p>
            <a:r>
              <a:rPr lang="ru-RU" sz="1800" dirty="0" smtClean="0"/>
              <a:t>Полезны ли </a:t>
            </a:r>
            <a:r>
              <a:rPr lang="ru-RU" sz="1800" dirty="0" err="1" smtClean="0"/>
              <a:t>фастфуды</a:t>
            </a:r>
            <a:endParaRPr lang="ru-RU" sz="1800" dirty="0" smtClean="0"/>
          </a:p>
          <a:p>
            <a:r>
              <a:rPr lang="ru-RU" sz="1800" dirty="0" smtClean="0"/>
              <a:t>Употребляете ли вы </a:t>
            </a:r>
            <a:r>
              <a:rPr lang="ru-RU" sz="1800" dirty="0" err="1" smtClean="0"/>
              <a:t>фастфуды</a:t>
            </a:r>
            <a:endParaRPr lang="ru-RU" sz="1800" dirty="0" smtClean="0"/>
          </a:p>
          <a:p>
            <a:r>
              <a:rPr lang="ru-RU" sz="1800" dirty="0" smtClean="0"/>
              <a:t>Употребляете ли вы Фрукты овощи орехи бобовые</a:t>
            </a:r>
            <a:r>
              <a:rPr lang="ru-RU" dirty="0" smtClean="0"/>
              <a:t>			</a:t>
            </a:r>
            <a:endParaRPr lang="ru-RU" dirty="0"/>
          </a:p>
        </p:txBody>
      </p:sp>
      <p:graphicFrame>
        <p:nvGraphicFramePr>
          <p:cNvPr id="18" name="Объект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6517748"/>
              </p:ext>
            </p:extLst>
          </p:nvPr>
        </p:nvGraphicFramePr>
        <p:xfrm>
          <a:off x="131618" y="2279358"/>
          <a:ext cx="6643255" cy="396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Объект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208896"/>
              </p:ext>
            </p:extLst>
          </p:nvPr>
        </p:nvGraphicFramePr>
        <p:xfrm>
          <a:off x="5257799" y="2317458"/>
          <a:ext cx="6643255" cy="3962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6581001"/>
            <a:ext cx="313560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cap="none" spc="0" dirty="0" smtClean="0">
                <a:ln w="12700">
                  <a:solidFill>
                    <a:schemeClr val="tx1"/>
                  </a:solidFill>
                  <a:prstDash val="solid"/>
                </a:ln>
              </a:rPr>
              <a:t>*</a:t>
            </a:r>
            <a:r>
              <a:rPr lang="ru-RU" sz="1200" cap="none" spc="0" dirty="0" err="1" smtClean="0">
                <a:ln w="12700">
                  <a:solidFill>
                    <a:schemeClr val="tx1"/>
                  </a:solidFill>
                  <a:prstDash val="solid"/>
                </a:ln>
              </a:rPr>
              <a:t>Фастфуд</a:t>
            </a:r>
            <a:r>
              <a:rPr lang="ru-RU" sz="1200" cap="none" spc="0" dirty="0" smtClean="0">
                <a:ln w="12700">
                  <a:solidFill>
                    <a:schemeClr val="tx1"/>
                  </a:solidFill>
                  <a:prstDash val="solid"/>
                </a:ln>
              </a:rPr>
              <a:t>: Имеется ввиду вредные продукты</a:t>
            </a:r>
            <a:endParaRPr lang="ru-RU" sz="1200" cap="none" spc="0" dirty="0">
              <a:ln w="12700"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3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810" y="188479"/>
            <a:ext cx="10515600" cy="1325563"/>
          </a:xfrm>
        </p:spPr>
        <p:txBody>
          <a:bodyPr/>
          <a:lstStyle/>
          <a:p>
            <a:r>
              <a:rPr lang="ru-RU" dirty="0" smtClean="0"/>
              <a:t>Также в ходе опроса было выявлено три самых популярных </a:t>
            </a:r>
            <a:r>
              <a:rPr lang="ru-RU" dirty="0" err="1" smtClean="0"/>
              <a:t>фастфуда</a:t>
            </a:r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804771608"/>
              </p:ext>
            </p:extLst>
          </p:nvPr>
        </p:nvGraphicFramePr>
        <p:xfrm>
          <a:off x="1907309" y="13458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85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Состав сухариков: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1261622"/>
              </p:ext>
            </p:extLst>
          </p:nvPr>
        </p:nvGraphicFramePr>
        <p:xfrm>
          <a:off x="2012373" y="1576388"/>
          <a:ext cx="8127999" cy="338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42905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Воронцовские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Сухарики с солями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Король среди сухариков</a:t>
                      </a:r>
                      <a:endParaRPr lang="ru-RU" dirty="0"/>
                    </a:p>
                  </a:txBody>
                  <a:tcPr/>
                </a:tc>
              </a:tr>
              <a:tr h="2953343">
                <a:tc>
                  <a:txBody>
                    <a:bodyPr/>
                    <a:lstStyle/>
                    <a:p>
                      <a:r>
                        <a:rPr lang="ru-RU" dirty="0" smtClean="0"/>
                        <a:t>Усилитель</a:t>
                      </a:r>
                      <a:r>
                        <a:rPr lang="ru-RU" baseline="0" dirty="0" smtClean="0"/>
                        <a:t> вкуса-нет</a:t>
                      </a:r>
                    </a:p>
                    <a:p>
                      <a:r>
                        <a:rPr lang="ru-RU" baseline="0" dirty="0" err="1" smtClean="0"/>
                        <a:t>Ароматизатор</a:t>
                      </a:r>
                      <a:r>
                        <a:rPr lang="ru-RU" baseline="0" dirty="0" smtClean="0"/>
                        <a:t>- есть</a:t>
                      </a:r>
                    </a:p>
                    <a:p>
                      <a:r>
                        <a:rPr lang="ru-RU" baseline="0" dirty="0" smtClean="0"/>
                        <a:t>Добавки «Е» –нет</a:t>
                      </a:r>
                    </a:p>
                    <a:p>
                      <a:r>
                        <a:rPr lang="ru-RU" baseline="0" dirty="0" smtClean="0"/>
                        <a:t>Растительный белок- нет</a:t>
                      </a:r>
                    </a:p>
                    <a:p>
                      <a:r>
                        <a:rPr lang="ru-RU" baseline="0" dirty="0" smtClean="0"/>
                        <a:t>Красители –нет</a:t>
                      </a:r>
                    </a:p>
                    <a:p>
                      <a:r>
                        <a:rPr lang="ru-RU" dirty="0" err="1" smtClean="0"/>
                        <a:t>Диоксигенты</a:t>
                      </a:r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есть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Усилитель</a:t>
                      </a:r>
                      <a:r>
                        <a:rPr lang="ru-RU" baseline="0" dirty="0" smtClean="0"/>
                        <a:t> вкуса-есть</a:t>
                      </a:r>
                    </a:p>
                    <a:p>
                      <a:r>
                        <a:rPr lang="ru-RU" baseline="0" dirty="0" err="1" smtClean="0"/>
                        <a:t>Ароматизатор</a:t>
                      </a:r>
                      <a:r>
                        <a:rPr lang="ru-RU" baseline="0" dirty="0" smtClean="0"/>
                        <a:t>- есть</a:t>
                      </a:r>
                    </a:p>
                    <a:p>
                      <a:r>
                        <a:rPr lang="ru-RU" baseline="0" dirty="0" smtClean="0"/>
                        <a:t>Добавки «Е» –есть</a:t>
                      </a:r>
                    </a:p>
                    <a:p>
                      <a:r>
                        <a:rPr lang="ru-RU" baseline="0" dirty="0" smtClean="0"/>
                        <a:t>Растительный белок-есть </a:t>
                      </a:r>
                    </a:p>
                    <a:p>
                      <a:r>
                        <a:rPr lang="ru-RU" baseline="0" dirty="0" smtClean="0"/>
                        <a:t>Красители –есть</a:t>
                      </a:r>
                    </a:p>
                    <a:p>
                      <a:r>
                        <a:rPr lang="ru-RU" dirty="0" err="1" smtClean="0"/>
                        <a:t>Диоксигенты</a:t>
                      </a:r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есть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Усилитель</a:t>
                      </a:r>
                      <a:r>
                        <a:rPr lang="ru-RU" baseline="0" dirty="0" smtClean="0"/>
                        <a:t> вкуса-есть</a:t>
                      </a:r>
                    </a:p>
                    <a:p>
                      <a:r>
                        <a:rPr lang="ru-RU" baseline="0" dirty="0" err="1" smtClean="0"/>
                        <a:t>Ароматизатор</a:t>
                      </a:r>
                      <a:r>
                        <a:rPr lang="ru-RU" baseline="0" dirty="0" smtClean="0"/>
                        <a:t>- есть</a:t>
                      </a:r>
                    </a:p>
                    <a:p>
                      <a:r>
                        <a:rPr lang="ru-RU" baseline="0" dirty="0" smtClean="0"/>
                        <a:t>Добавки «Е» –нет</a:t>
                      </a:r>
                    </a:p>
                    <a:p>
                      <a:r>
                        <a:rPr lang="ru-RU" baseline="0" dirty="0" smtClean="0"/>
                        <a:t>Растительный белок- нет</a:t>
                      </a:r>
                    </a:p>
                    <a:p>
                      <a:r>
                        <a:rPr lang="ru-RU" baseline="0" dirty="0" smtClean="0"/>
                        <a:t>Красители –есть</a:t>
                      </a:r>
                    </a:p>
                    <a:p>
                      <a:r>
                        <a:rPr lang="ru-RU" dirty="0" err="1" smtClean="0"/>
                        <a:t>Диоксигенты</a:t>
                      </a:r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есть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5643995" y="4956464"/>
            <a:ext cx="904009" cy="872837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8569375"/>
              </p:ext>
            </p:extLst>
          </p:nvPr>
        </p:nvGraphicFramePr>
        <p:xfrm>
          <a:off x="2250210" y="5933210"/>
          <a:ext cx="81280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ходе сравнения</a:t>
                      </a:r>
                      <a:r>
                        <a:rPr lang="ru-RU" baseline="0" dirty="0" smtClean="0"/>
                        <a:t> «</a:t>
                      </a:r>
                      <a:r>
                        <a:rPr lang="ru-RU" baseline="0" dirty="0" err="1" smtClean="0"/>
                        <a:t>воронцовские</a:t>
                      </a:r>
                      <a:r>
                        <a:rPr lang="ru-RU" baseline="0" dirty="0" smtClean="0"/>
                        <a:t>» более безопасны чем остальные, потому что содержат мало в составе сухариков всевозможных добавок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45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0587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31165"/>
            <a:ext cx="3644348" cy="3644348"/>
          </a:xfrm>
          <a:prstGeom prst="rect">
            <a:avLst/>
          </a:prstGeom>
        </p:spPr>
      </p:pic>
      <p:pic>
        <p:nvPicPr>
          <p:cNvPr id="5" name="Рисунок 4" descr="4607010740191_190x190.p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386" y="2577134"/>
            <a:ext cx="3674580" cy="3674580"/>
          </a:xfrm>
          <a:prstGeom prst="rect">
            <a:avLst/>
          </a:prstGeom>
        </p:spPr>
      </p:pic>
      <p:pic>
        <p:nvPicPr>
          <p:cNvPr id="6" name="Рисунок 5" descr="85935966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2778" y="2564089"/>
            <a:ext cx="3670552" cy="3664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342</Words>
  <Application>Microsoft Office PowerPoint</Application>
  <PresentationFormat>Произвольный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на тему: полезные и вредные продукты</vt:lpstr>
      <vt:lpstr>Актуальность</vt:lpstr>
      <vt:lpstr>Цель проекта:</vt:lpstr>
      <vt:lpstr>Методы</vt:lpstr>
      <vt:lpstr>Анкетирование</vt:lpstr>
      <vt:lpstr>Слайд 6</vt:lpstr>
      <vt:lpstr>Также в ходе опроса было выявлено три самых популярных фастфуда</vt:lpstr>
      <vt:lpstr>Состав сухариков: </vt:lpstr>
      <vt:lpstr>Слайд 9</vt:lpstr>
      <vt:lpstr>Советы по здоровому питанию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полезные и вредные продукты</dc:title>
  <dc:creator>Дима</dc:creator>
  <cp:lastModifiedBy>12 кабинет</cp:lastModifiedBy>
  <cp:revision>24</cp:revision>
  <dcterms:created xsi:type="dcterms:W3CDTF">2018-01-05T05:04:54Z</dcterms:created>
  <dcterms:modified xsi:type="dcterms:W3CDTF">2018-05-04T22:21:42Z</dcterms:modified>
</cp:coreProperties>
</file>